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57" r:id="rId6"/>
    <p:sldId id="258" r:id="rId7"/>
    <p:sldId id="264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88" y="26064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7 «СОЛНЫШКО» ЧИСТООЗЕРНОГО РАЙОНА  НОВОСИБИРСКОЙ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63691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Ткани разные нужны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013176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высшей квалификационной категории,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Ивченко Марина Владимировна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6237312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Р.п. Чистоозерное, 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e01.alicdn.com/kf/HTB1LALkerus3KVjSZKbq6xqkFX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567264" cy="65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0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593343/pub_5fdeeba98ae4867dad71b344_5fdeefa027ce98245a2a451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5" y="620688"/>
            <a:ext cx="87820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0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8.alamy.com/comp/GRNGGX/question-mark-concept-illustration-GRNGG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cstor.nn2.ru/forum/data/forum/images/2016-08/152875374-question_gene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608000" cy="52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обытные люд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784" y="908720"/>
            <a:ext cx="8460432" cy="4758993"/>
          </a:xfrm>
          <a:prstGeom prst="rect">
            <a:avLst/>
          </a:prstGeom>
        </p:spPr>
      </p:pic>
      <p:pic>
        <p:nvPicPr>
          <p:cNvPr id="3" name="Рисунок 2" descr="растение-волокно.jpg"/>
          <p:cNvPicPr>
            <a:picLocks noChangeAspect="1"/>
          </p:cNvPicPr>
          <p:nvPr/>
        </p:nvPicPr>
        <p:blipFill>
          <a:blip r:embed="rId4" cstate="print"/>
          <a:srcRect l="-226" t="9582" b="10571"/>
          <a:stretch>
            <a:fillRect/>
          </a:stretch>
        </p:blipFill>
        <p:spPr>
          <a:xfrm>
            <a:off x="323528" y="908720"/>
            <a:ext cx="8496944" cy="4753908"/>
          </a:xfrm>
          <a:prstGeom prst="rect">
            <a:avLst/>
          </a:prstGeom>
        </p:spPr>
      </p:pic>
      <p:pic>
        <p:nvPicPr>
          <p:cNvPr id="4" name="Рисунок 3" descr="волок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908720"/>
            <a:ext cx="8496944" cy="4740647"/>
          </a:xfrm>
          <a:prstGeom prst="rect">
            <a:avLst/>
          </a:prstGeom>
        </p:spPr>
      </p:pic>
      <p:pic>
        <p:nvPicPr>
          <p:cNvPr id="5" name="Рисунок 4" descr="расчесывание волокна.jpg"/>
          <p:cNvPicPr>
            <a:picLocks noChangeAspect="1"/>
          </p:cNvPicPr>
          <p:nvPr/>
        </p:nvPicPr>
        <p:blipFill>
          <a:blip r:embed="rId6" cstate="print"/>
          <a:srcRect t="15959"/>
          <a:stretch>
            <a:fillRect/>
          </a:stretch>
        </p:blipFill>
        <p:spPr>
          <a:xfrm>
            <a:off x="323528" y="908720"/>
            <a:ext cx="8496944" cy="4757624"/>
          </a:xfrm>
          <a:prstGeom prst="rect">
            <a:avLst/>
          </a:prstGeom>
        </p:spPr>
      </p:pic>
      <p:pic>
        <p:nvPicPr>
          <p:cNvPr id="6" name="Рисунок 5" descr="нит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908720"/>
            <a:ext cx="8496944" cy="4727876"/>
          </a:xfrm>
          <a:prstGeom prst="rect">
            <a:avLst/>
          </a:prstGeom>
        </p:spPr>
      </p:pic>
      <p:pic>
        <p:nvPicPr>
          <p:cNvPr id="10" name="Рисунок 9" descr="станок1.jpg"/>
          <p:cNvPicPr>
            <a:picLocks noChangeAspect="1"/>
          </p:cNvPicPr>
          <p:nvPr/>
        </p:nvPicPr>
        <p:blipFill>
          <a:blip r:embed="rId8" cstate="print"/>
          <a:srcRect l="11361" t="16400" b="3801"/>
          <a:stretch>
            <a:fillRect/>
          </a:stretch>
        </p:blipFill>
        <p:spPr>
          <a:xfrm>
            <a:off x="323528" y="908720"/>
            <a:ext cx="849694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hmashholding.ru/img/900x700/df75f5db3225eaf11782a4a5fcde2590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0648"/>
            <a:ext cx="777686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e01.alicdn.com/kf/HTB1LALkerus3KVjSZKbq6xqkFX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567264" cy="65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0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Дни недели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понедельник мы купались,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Изображаем плавание.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во вторник –рисовали.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Изображаем рисование.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среду долго умывались,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Умываемся.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 четверг в футбол играли.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Бег на месте.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пятницу мы прыгали, 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Прыгаем.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долго танцевал.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Кружимся на месте.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 субботу, воскресенье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Целый день мы отдыхал. 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Дети садятся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корточки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, руки под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щеку - засыпают.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маринка</dc:creator>
  <cp:lastModifiedBy>я</cp:lastModifiedBy>
  <cp:revision>11</cp:revision>
  <dcterms:created xsi:type="dcterms:W3CDTF">2021-02-13T13:52:22Z</dcterms:created>
  <dcterms:modified xsi:type="dcterms:W3CDTF">2021-04-18T16:47:19Z</dcterms:modified>
</cp:coreProperties>
</file>